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63" r:id="rId2"/>
    <p:sldId id="264" r:id="rId3"/>
    <p:sldId id="288" r:id="rId4"/>
    <p:sldId id="289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300" r:id="rId14"/>
    <p:sldId id="299" r:id="rId15"/>
    <p:sldId id="301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02" r:id="rId27"/>
    <p:sldId id="303" r:id="rId28"/>
    <p:sldId id="269" r:id="rId29"/>
    <p:sldId id="315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7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B0CF"/>
    <a:srgbClr val="8C6796"/>
    <a:srgbClr val="926A9D"/>
    <a:srgbClr val="343B4E"/>
    <a:srgbClr val="BBBBBD"/>
    <a:srgbClr val="B474C6"/>
    <a:srgbClr val="F5D9BB"/>
    <a:srgbClr val="C4D5EB"/>
    <a:srgbClr val="F28F8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74" autoAdjust="0"/>
    <p:restoredTop sz="94660"/>
  </p:normalViewPr>
  <p:slideViewPr>
    <p:cSldViewPr snapToGrid="0" showGuides="1">
      <p:cViewPr varScale="1">
        <p:scale>
          <a:sx n="93" d="100"/>
          <a:sy n="93" d="100"/>
        </p:scale>
        <p:origin x="76" y="388"/>
      </p:cViewPr>
      <p:guideLst>
        <p:guide orient="horz" pos="2160"/>
        <p:guide pos="3840"/>
        <p:guide pos="47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2356" y="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4E573D-E752-429B-AB50-7F691DE2D6A9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C7CDF-209D-44D0-B5F6-291B7CFC4F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789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E2CE3-C78E-4D18-BCE2-E84A778AB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E8F0C83-A521-43F8-809D-F1A373B9C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6663AA-7893-4AAD-B76F-21F440997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138310-7BDA-4F53-AE76-CD6CEDACB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05E0B4-6D69-465E-8CFC-7B7F36068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836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2313A2-DC5A-41A8-9F6F-0C0E8B739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1D75F0-9C60-4178-9700-791636D57C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739422-C335-49DA-ACEA-5B8390FFA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6A5CED-2FD0-401F-921D-1CB0BDD0B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1CD4C9-EEE2-4E44-A888-24B9994CF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45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0A3E903-26F4-4D8F-AB8D-D57873997A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D8632A-5BF6-4A3F-A3BE-AF56AF7779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89FAF5-9CFD-4015-B062-59B0B941A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65EECD-4B8B-4DFA-A7DC-F5F6817B1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C7E28-C7F9-4449-94DB-A0D9E8945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956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AA222F-231E-4068-8432-F26F10024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52E90B-5F1E-4E4A-9E6C-5F4E33BE6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55BDA6-8944-48CD-BB1C-2C1B1907F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36D013-594B-4D5E-BCCF-334616B19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95AF7F-A468-4FD7-B7F9-838CA36A8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926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AB8E82-D739-47FA-9D96-1EE416F8B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2A4080-BD41-49E9-B04D-9B0A4ABFF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33F9B1-7EB6-4E0F-9F07-88122280E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6B8E06-F4DE-4C66-A253-9AFA5118F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C6E7B2-70A6-42FD-B99F-026EF2AA2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381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E63A31-5631-4680-9D2C-4B3542034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2F0615-7A96-408A-83A4-95C39F0F08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E8843B-DA00-483B-A571-72FB6D83B1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B92EB1-990E-4490-8749-BD090AE54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18A7B2-DF98-44DE-B738-F4ED4A21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7D30C7-A5CE-4F75-90C2-6A0CD6A47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421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097772-8D29-402D-BD4B-245267186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EDA772-CE32-43F4-AA33-704AAC2BB8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EDAD0B-2CF6-47B7-9134-8E56F3271A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FC0D466-5FB8-4FAB-A0AB-5CBEEFAA0A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AFFA65-39F4-47A8-B2AA-AF1A831618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4FDCEBF-5FAD-47DE-A48E-1B6F1E14C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5E555A0-F669-42CC-B4BA-E65ADFAEF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CBBC404-95DE-4270-AC92-662D95DD3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741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26D645-9D5D-4B8E-9094-0B5DD4E38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E0DBAB-2389-4E50-90DC-B8B5D5462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3C9FEA0-CCA5-40AD-BC82-61C79ED14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D8B0AA-C3F5-4C5E-98D8-477F358F5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06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BCDADCE-5697-41FB-BA9D-D8BB83718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16909A-561B-45DA-8935-16015979C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2478EF-84CF-44F6-BE2F-214D4ECAB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496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1E87DC-34C5-41A7-B736-FF1332449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9BB5C7-7415-4892-A32F-DD3412B5C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8F13AE-3747-4B71-A30F-ECF787DE9B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C2D0E4-A586-4D4B-B0BF-274AB8390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F91416-261E-4ECA-BF28-1474DEFFF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5B8F0E-A690-46FC-9C55-C94125DAA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174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E05B79-432A-4634-B992-AF1A51FF3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4CB38A1-53B4-41E7-BF4C-3548140BB0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627312-4C59-4266-8061-C109D20431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300B67-6483-4413-9110-58A749563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3AB288-D5A2-4257-878F-8AEB0CF6C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F4BD23-FEA4-4D8D-9A3E-424ECEDD9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062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7BBFB3-8302-4CB3-AB4D-308D2ED05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4A8436-45C1-42A9-A1D8-ABEAB4F1C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F95A9B-E8E6-4AF8-A7B6-E74B75733C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7B8C6-AC6E-4808-B22E-C8481E85C7BD}" type="datetimeFigureOut">
              <a:rPr lang="ko-KR" altLang="en-US" smtClean="0"/>
              <a:t>2021-11-16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637427-60D7-473C-939C-9D2BF6E913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4F0B1E-9561-4939-8CBB-FA71D6162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646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67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래픽 8">
            <a:extLst>
              <a:ext uri="{FF2B5EF4-FFF2-40B4-BE49-F238E27FC236}">
                <a16:creationId xmlns:a16="http://schemas.microsoft.com/office/drawing/2014/main" id="{71235835-52C3-4D2F-A38B-42C238761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5205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013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요구 사항   정의서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F86A22-C087-4A61-AB74-55CE685AA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48" y="1006663"/>
            <a:ext cx="5686869" cy="11777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C849CB-36D0-46A1-BF18-693C78A8F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48" y="2255748"/>
            <a:ext cx="5686868" cy="20822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B2B2926-B24B-43AF-BE17-B11E4F0DC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249" y="4409279"/>
            <a:ext cx="5686868" cy="143432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EED05F-A961-45BE-99B0-E7E8036B2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884" y="1352677"/>
            <a:ext cx="5686868" cy="45204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AFFA4EA-188B-4D8D-83F1-F0629FA00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884" y="1892706"/>
            <a:ext cx="5686868" cy="203700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477CFB2-4B1A-4F9F-99D5-72E2BE4ED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6884" y="4017691"/>
            <a:ext cx="5694498" cy="113554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6179B35-CE37-4D8E-890B-D95825B19A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6884" y="5241216"/>
            <a:ext cx="5694498" cy="58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65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DB 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테이블</a:t>
            </a:r>
          </a:p>
        </p:txBody>
      </p:sp>
      <p:pic>
        <p:nvPicPr>
          <p:cNvPr id="3" name="그림 2" descr="텍스트, 스크린샷, 점수판이(가) 표시된 사진&#10;&#10;자동 생성된 설명">
            <a:extLst>
              <a:ext uri="{FF2B5EF4-FFF2-40B4-BE49-F238E27FC236}">
                <a16:creationId xmlns:a16="http://schemas.microsoft.com/office/drawing/2014/main" id="{3B3F6E86-7ACA-4564-AA2C-942E534E82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250" y="685568"/>
            <a:ext cx="11960352" cy="602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93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ER 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다이어그램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231EB8-0357-4587-BC57-35D954D9C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6" y="557274"/>
            <a:ext cx="11243463" cy="622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81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AACEC2-E32E-4A5A-8CB9-4FF170044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7" y="452872"/>
            <a:ext cx="12192000" cy="640512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개발 환경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5CD737-0A3B-4E19-8089-D92990BDA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393" y="5597567"/>
            <a:ext cx="1721874" cy="95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58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67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6239685" y="2367171"/>
            <a:ext cx="52117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600" b="1" spc="-300" dirty="0">
                <a:solidFill>
                  <a:schemeClr val="bg1"/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와이어프레임</a:t>
            </a:r>
          </a:p>
        </p:txBody>
      </p:sp>
    </p:spTree>
    <p:extLst>
      <p:ext uri="{BB962C8B-B14F-4D97-AF65-F5344CB8AC3E}">
        <p14:creationId xmlns:p14="http://schemas.microsoft.com/office/powerpoint/2010/main" val="1673636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302DAB-49C9-4525-A596-60017236C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14" y="784555"/>
            <a:ext cx="5796043" cy="52888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302B96-BD27-4AD2-BA9F-CA701826D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094" y="784556"/>
            <a:ext cx="4009368" cy="530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878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AFBFB7-1996-4D2F-99FF-78C19A26E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536" y="476250"/>
            <a:ext cx="4200525" cy="5905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9C96AD-0A8B-4BCC-945B-EF4F99663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927" y="476250"/>
            <a:ext cx="3868730" cy="596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69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AF165C-7B1B-4683-8271-5FB22475E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21" y="573942"/>
            <a:ext cx="10485758" cy="618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68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036B2F-1763-4936-B8E6-74EA3EBDF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53" y="935736"/>
            <a:ext cx="1128712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79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93BEFE-3697-4A89-80B2-A8AFFE1D8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45" y="772309"/>
            <a:ext cx="10819067" cy="579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78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6A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6F8748E-A239-4B4A-977B-0433E1A16840}"/>
              </a:ext>
            </a:extLst>
          </p:cNvPr>
          <p:cNvSpPr/>
          <p:nvPr/>
        </p:nvSpPr>
        <p:spPr>
          <a:xfrm>
            <a:off x="3318933" y="-603"/>
            <a:ext cx="8873067" cy="6858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31BD30-536B-4D61-AB75-8EAAF03C80F1}"/>
              </a:ext>
            </a:extLst>
          </p:cNvPr>
          <p:cNvSpPr txBox="1"/>
          <p:nvPr/>
        </p:nvSpPr>
        <p:spPr>
          <a:xfrm>
            <a:off x="1143110" y="1125611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bg1"/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목 차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4BCA55B-98D1-4242-8EF4-9F47C135589B}"/>
              </a:ext>
            </a:extLst>
          </p:cNvPr>
          <p:cNvCxnSpPr>
            <a:cxnSpLocks/>
          </p:cNvCxnSpPr>
          <p:nvPr/>
        </p:nvCxnSpPr>
        <p:spPr>
          <a:xfrm flipV="1">
            <a:off x="1019513" y="1705981"/>
            <a:ext cx="1085886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4318469" y="1156344"/>
            <a:ext cx="1814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u="sng" spc="-300" dirty="0">
                <a:solidFill>
                  <a:srgbClr val="926A9D"/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프로젝트          개요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731977-64ED-43DD-A8D1-673141449E60}"/>
              </a:ext>
            </a:extLst>
          </p:cNvPr>
          <p:cNvSpPr txBox="1"/>
          <p:nvPr/>
        </p:nvSpPr>
        <p:spPr>
          <a:xfrm>
            <a:off x="4318469" y="3113511"/>
            <a:ext cx="1680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u="sng" spc="-300" dirty="0">
                <a:solidFill>
                  <a:srgbClr val="926A9D"/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프로젝트         진행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B5897C-FE17-4977-9586-A82A498CC6D1}"/>
              </a:ext>
            </a:extLst>
          </p:cNvPr>
          <p:cNvSpPr txBox="1"/>
          <p:nvPr/>
        </p:nvSpPr>
        <p:spPr>
          <a:xfrm>
            <a:off x="4318469" y="5198233"/>
            <a:ext cx="1805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u="sng" spc="-300" dirty="0">
                <a:solidFill>
                  <a:srgbClr val="926A9D"/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프로젝트       시연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A94D9D-BD3A-4A23-B8E5-982FCC0E5D72}"/>
              </a:ext>
            </a:extLst>
          </p:cNvPr>
          <p:cNvSpPr txBox="1"/>
          <p:nvPr/>
        </p:nvSpPr>
        <p:spPr>
          <a:xfrm>
            <a:off x="7418076" y="1217944"/>
            <a:ext cx="1418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  </a:t>
            </a:r>
            <a:r>
              <a:rPr lang="ko-KR" altLang="en-US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기획  의도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B71E02-DE4B-49F7-AA6D-44BE55F16BDF}"/>
              </a:ext>
            </a:extLst>
          </p:cNvPr>
          <p:cNvSpPr txBox="1"/>
          <p:nvPr/>
        </p:nvSpPr>
        <p:spPr>
          <a:xfrm>
            <a:off x="7418076" y="1909919"/>
            <a:ext cx="1765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  </a:t>
            </a:r>
            <a:r>
              <a:rPr lang="ko-KR" altLang="en-US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프로젝트 목표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7C7CD7-47E4-4A28-B097-FFC126D7F5AE}"/>
              </a:ext>
            </a:extLst>
          </p:cNvPr>
          <p:cNvSpPr txBox="1"/>
          <p:nvPr/>
        </p:nvSpPr>
        <p:spPr>
          <a:xfrm>
            <a:off x="7418076" y="2596821"/>
            <a:ext cx="1418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  </a:t>
            </a:r>
            <a:r>
              <a:rPr lang="ko-KR" altLang="en-US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주요 기능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EEC159-D19D-4E64-8724-3174453A00C6}"/>
              </a:ext>
            </a:extLst>
          </p:cNvPr>
          <p:cNvSpPr txBox="1"/>
          <p:nvPr/>
        </p:nvSpPr>
        <p:spPr>
          <a:xfrm>
            <a:off x="7400139" y="3232106"/>
            <a:ext cx="1835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  </a:t>
            </a:r>
            <a:r>
              <a:rPr lang="ko-KR" altLang="en-US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요구사항정의서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E06166-43DA-4853-BDB7-544BA5C69DD7}"/>
              </a:ext>
            </a:extLst>
          </p:cNvPr>
          <p:cNvSpPr txBox="1"/>
          <p:nvPr/>
        </p:nvSpPr>
        <p:spPr>
          <a:xfrm>
            <a:off x="7337063" y="5198233"/>
            <a:ext cx="2128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  U I</a:t>
            </a:r>
            <a:r>
              <a:rPr lang="ko-KR" altLang="en-US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화면 구현 시연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57A32F-8013-41BE-8C72-D90A30B0075C}"/>
              </a:ext>
            </a:extLst>
          </p:cNvPr>
          <p:cNvSpPr txBox="1"/>
          <p:nvPr/>
        </p:nvSpPr>
        <p:spPr>
          <a:xfrm>
            <a:off x="7383262" y="4558999"/>
            <a:ext cx="1835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  E R </a:t>
            </a:r>
            <a:r>
              <a:rPr lang="ko-KR" altLang="en-US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다이어그램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BD9CEC-FB58-4DE7-872B-4EAAC5CC0980}"/>
              </a:ext>
            </a:extLst>
          </p:cNvPr>
          <p:cNvSpPr txBox="1"/>
          <p:nvPr/>
        </p:nvSpPr>
        <p:spPr>
          <a:xfrm>
            <a:off x="7400139" y="5885135"/>
            <a:ext cx="1835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  </a:t>
            </a:r>
            <a:r>
              <a:rPr lang="ko-KR" altLang="en-US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개발  환경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1F4AF7-630D-41DF-A27F-755347DA6B75}"/>
              </a:ext>
            </a:extLst>
          </p:cNvPr>
          <p:cNvSpPr txBox="1"/>
          <p:nvPr/>
        </p:nvSpPr>
        <p:spPr>
          <a:xfrm>
            <a:off x="7383262" y="3919008"/>
            <a:ext cx="1835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  </a:t>
            </a:r>
            <a:r>
              <a:rPr lang="ko-KR" altLang="en-US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와이어프레임</a:t>
            </a:r>
          </a:p>
        </p:txBody>
      </p:sp>
    </p:spTree>
    <p:extLst>
      <p:ext uri="{BB962C8B-B14F-4D97-AF65-F5344CB8AC3E}">
        <p14:creationId xmlns:p14="http://schemas.microsoft.com/office/powerpoint/2010/main" val="1580908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395C6C-A2C7-4F68-B9F6-819B98184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34" y="736957"/>
            <a:ext cx="9734974" cy="611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27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F0ECAB-FE46-445D-8386-0FB8C148A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31" y="515717"/>
            <a:ext cx="10139141" cy="634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83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9964C0-2647-4070-B253-147BEABE7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41" y="557275"/>
            <a:ext cx="9890963" cy="629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49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2A28F7-71A3-4B48-BDFF-DE073C633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786" y="658368"/>
            <a:ext cx="10552427" cy="598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85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202B5D-33F9-4113-BD2E-7461E9513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" y="557274"/>
            <a:ext cx="11311128" cy="619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93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F93EA8-890C-4DCF-BCC4-39F04E632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03" y="539344"/>
            <a:ext cx="10059241" cy="630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424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67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6239685" y="2367171"/>
            <a:ext cx="52117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600" b="1" spc="-300" dirty="0">
                <a:solidFill>
                  <a:schemeClr val="bg1"/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프로젝트 시연</a:t>
            </a:r>
          </a:p>
        </p:txBody>
      </p:sp>
    </p:spTree>
    <p:extLst>
      <p:ext uri="{BB962C8B-B14F-4D97-AF65-F5344CB8AC3E}">
        <p14:creationId xmlns:p14="http://schemas.microsoft.com/office/powerpoint/2010/main" val="1695091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프로젝트   시연</a:t>
            </a:r>
          </a:p>
        </p:txBody>
      </p:sp>
    </p:spTree>
    <p:extLst>
      <p:ext uri="{BB962C8B-B14F-4D97-AF65-F5344CB8AC3E}">
        <p14:creationId xmlns:p14="http://schemas.microsoft.com/office/powerpoint/2010/main" val="499617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1713BACA-826E-47CA-8BB6-1BBDC55B07FC}"/>
              </a:ext>
            </a:extLst>
          </p:cNvPr>
          <p:cNvSpPr/>
          <p:nvPr/>
        </p:nvSpPr>
        <p:spPr>
          <a:xfrm>
            <a:off x="4192516" y="1428288"/>
            <a:ext cx="3675529" cy="3576918"/>
          </a:xfrm>
          <a:prstGeom prst="ellipse">
            <a:avLst/>
          </a:prstGeom>
          <a:solidFill>
            <a:srgbClr val="CFB0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88D998-0B37-46D9-8089-2FB7E0941045}"/>
              </a:ext>
            </a:extLst>
          </p:cNvPr>
          <p:cNvSpPr txBox="1"/>
          <p:nvPr/>
        </p:nvSpPr>
        <p:spPr>
          <a:xfrm>
            <a:off x="4647966" y="2401740"/>
            <a:ext cx="26917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spc="-300" dirty="0">
                <a:solidFill>
                  <a:schemeClr val="accent6"/>
                </a:solidFill>
              </a:rPr>
              <a:t>Q&amp;A</a:t>
            </a:r>
            <a:endParaRPr lang="ko-KR" altLang="en-US" sz="9600" spc="-3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632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프로젝트   시연</a:t>
            </a:r>
          </a:p>
        </p:txBody>
      </p:sp>
    </p:spTree>
    <p:extLst>
      <p:ext uri="{BB962C8B-B14F-4D97-AF65-F5344CB8AC3E}">
        <p14:creationId xmlns:p14="http://schemas.microsoft.com/office/powerpoint/2010/main" val="1855154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6A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6239685" y="2367171"/>
            <a:ext cx="44828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600" b="1" spc="-300" dirty="0">
                <a:solidFill>
                  <a:schemeClr val="bg1"/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프로젝트          개요</a:t>
            </a:r>
          </a:p>
        </p:txBody>
      </p:sp>
    </p:spTree>
    <p:extLst>
      <p:ext uri="{BB962C8B-B14F-4D97-AF65-F5344CB8AC3E}">
        <p14:creationId xmlns:p14="http://schemas.microsoft.com/office/powerpoint/2010/main" val="782494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2742163-B309-4FE5-B5C1-A3D9CA9FDF25}"/>
              </a:ext>
            </a:extLst>
          </p:cNvPr>
          <p:cNvSpPr/>
          <p:nvPr/>
        </p:nvSpPr>
        <p:spPr>
          <a:xfrm>
            <a:off x="1261308" y="3076940"/>
            <a:ext cx="2603461" cy="216328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highlight>
                <a:srgbClr val="8C6796"/>
              </a:highligh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6643B1-4261-4D72-A1FB-31AEFED19EAA}"/>
              </a:ext>
            </a:extLst>
          </p:cNvPr>
          <p:cNvSpPr/>
          <p:nvPr/>
        </p:nvSpPr>
        <p:spPr>
          <a:xfrm>
            <a:off x="292139" y="3636811"/>
            <a:ext cx="4551319" cy="216328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highlight>
                <a:srgbClr val="8C6796"/>
              </a:highligh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8BED91-6267-440F-9942-5CFBD5DBC3D6}"/>
              </a:ext>
            </a:extLst>
          </p:cNvPr>
          <p:cNvSpPr/>
          <p:nvPr/>
        </p:nvSpPr>
        <p:spPr>
          <a:xfrm>
            <a:off x="844590" y="5463960"/>
            <a:ext cx="3298786" cy="2224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0ECC8C0-569A-40A3-9A1E-8FE012F283FE}"/>
              </a:ext>
            </a:extLst>
          </p:cNvPr>
          <p:cNvSpPr/>
          <p:nvPr/>
        </p:nvSpPr>
        <p:spPr>
          <a:xfrm>
            <a:off x="1108909" y="1257299"/>
            <a:ext cx="2827298" cy="205417"/>
          </a:xfrm>
          <a:prstGeom prst="rect">
            <a:avLst/>
          </a:prstGeom>
          <a:solidFill>
            <a:srgbClr val="CFB0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17357DC-5C0F-4E7D-824F-821A706876CD}"/>
              </a:ext>
            </a:extLst>
          </p:cNvPr>
          <p:cNvSpPr/>
          <p:nvPr/>
        </p:nvSpPr>
        <p:spPr>
          <a:xfrm>
            <a:off x="5062888" y="-603"/>
            <a:ext cx="7129112" cy="68586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10770669" y="95609"/>
            <a:ext cx="128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기획 의도</a:t>
            </a:r>
            <a:endParaRPr lang="ko-KR" altLang="en-US" sz="2400" b="1" spc="-3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HY중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0C166-6B4E-4BE0-82F9-F5423E3963B5}"/>
              </a:ext>
            </a:extLst>
          </p:cNvPr>
          <p:cNvSpPr txBox="1"/>
          <p:nvPr/>
        </p:nvSpPr>
        <p:spPr>
          <a:xfrm>
            <a:off x="1108908" y="1032681"/>
            <a:ext cx="2947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1</a:t>
            </a:r>
            <a:r>
              <a:rPr lang="ko-KR" altLang="en-US" b="1" dirty="0">
                <a:latin typeface="+mj-ea"/>
                <a:ea typeface="+mj-ea"/>
              </a:rPr>
              <a:t>인 가구 증가로 인한 변화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56932F-7251-4E7C-B73A-618B21EA6D1D}"/>
              </a:ext>
            </a:extLst>
          </p:cNvPr>
          <p:cNvSpPr txBox="1"/>
          <p:nvPr/>
        </p:nvSpPr>
        <p:spPr>
          <a:xfrm>
            <a:off x="214634" y="2875211"/>
            <a:ext cx="47099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다양한 구독 서비스 증가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ko-KR" altLang="en-US" b="1" dirty="0">
                <a:latin typeface="+mj-ea"/>
                <a:ea typeface="+mj-ea"/>
              </a:rPr>
              <a:t>대량구매의 이점 증대로 새로운 트렌드 발생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A3B84B-E072-4E58-80E8-9CB5B839469A}"/>
              </a:ext>
            </a:extLst>
          </p:cNvPr>
          <p:cNvSpPr txBox="1"/>
          <p:nvPr/>
        </p:nvSpPr>
        <p:spPr>
          <a:xfrm>
            <a:off x="709058" y="5250579"/>
            <a:ext cx="3612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위치 기반 근거리 </a:t>
            </a:r>
            <a:r>
              <a:rPr lang="ko-KR" altLang="en-US" b="1" dirty="0" err="1">
                <a:latin typeface="+mj-ea"/>
                <a:ea typeface="+mj-ea"/>
              </a:rPr>
              <a:t>쉐어링</a:t>
            </a:r>
            <a:r>
              <a:rPr lang="ko-KR" altLang="en-US" b="1" dirty="0">
                <a:latin typeface="+mj-ea"/>
                <a:ea typeface="+mj-ea"/>
              </a:rPr>
              <a:t> 플랫폼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C501C8C-8D5C-4A79-8961-831428F80793}"/>
              </a:ext>
            </a:extLst>
          </p:cNvPr>
          <p:cNvCxnSpPr>
            <a:cxnSpLocks/>
          </p:cNvCxnSpPr>
          <p:nvPr/>
        </p:nvCxnSpPr>
        <p:spPr>
          <a:xfrm>
            <a:off x="2515400" y="1751796"/>
            <a:ext cx="0" cy="743250"/>
          </a:xfrm>
          <a:prstGeom prst="straightConnector1">
            <a:avLst/>
          </a:prstGeom>
          <a:ln w="2222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FA24397-009F-4D18-8FFA-E46270110738}"/>
              </a:ext>
            </a:extLst>
          </p:cNvPr>
          <p:cNvCxnSpPr>
            <a:cxnSpLocks/>
          </p:cNvCxnSpPr>
          <p:nvPr/>
        </p:nvCxnSpPr>
        <p:spPr>
          <a:xfrm>
            <a:off x="2517001" y="4156507"/>
            <a:ext cx="0" cy="743250"/>
          </a:xfrm>
          <a:prstGeom prst="straightConnector1">
            <a:avLst/>
          </a:prstGeom>
          <a:ln w="2222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D6094861-08DB-4941-9BAE-3BBF67E660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3246" y="178594"/>
            <a:ext cx="3132085" cy="4420870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D9B749FA-E730-4B01-9B3E-EABC69022E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74931" y="2255253"/>
            <a:ext cx="2652513" cy="442415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AF5D2CC-D131-4749-8992-4CC8FAD955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80" b="19161"/>
          <a:stretch/>
        </p:blipFill>
        <p:spPr>
          <a:xfrm>
            <a:off x="8093818" y="736471"/>
            <a:ext cx="3745205" cy="547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783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10135402" y="95609"/>
            <a:ext cx="1915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프로젝트   목표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3FC4CC-0790-4D89-BFCA-B6E8FA7BDB39}"/>
              </a:ext>
            </a:extLst>
          </p:cNvPr>
          <p:cNvSpPr/>
          <p:nvPr/>
        </p:nvSpPr>
        <p:spPr>
          <a:xfrm>
            <a:off x="0" y="5101388"/>
            <a:ext cx="12192000" cy="175661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5F70E6-E638-4E13-9452-9D8A8A679904}"/>
              </a:ext>
            </a:extLst>
          </p:cNvPr>
          <p:cNvSpPr txBox="1"/>
          <p:nvPr/>
        </p:nvSpPr>
        <p:spPr>
          <a:xfrm>
            <a:off x="365759" y="5649386"/>
            <a:ext cx="4334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5400" b="1" spc="-300" dirty="0">
                <a:solidFill>
                  <a:schemeClr val="bg1"/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프로젝트  목표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7A4F8-ECED-49E4-A143-93CFC1250037}"/>
              </a:ext>
            </a:extLst>
          </p:cNvPr>
          <p:cNvSpPr txBox="1"/>
          <p:nvPr/>
        </p:nvSpPr>
        <p:spPr>
          <a:xfrm>
            <a:off x="567174" y="1906200"/>
            <a:ext cx="2697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8C6796"/>
                </a:solidFill>
                <a:latin typeface="+mj-ea"/>
                <a:ea typeface="+mj-ea"/>
              </a:rPr>
              <a:t>위치 기반 매칭</a:t>
            </a: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B9E9EDD-0E66-4741-A20C-B06E1BEA7D6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551" y="767971"/>
            <a:ext cx="876613" cy="10675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106850-E9AA-4F22-AFC5-8C23CDF8E802}"/>
              </a:ext>
            </a:extLst>
          </p:cNvPr>
          <p:cNvSpPr txBox="1"/>
          <p:nvPr/>
        </p:nvSpPr>
        <p:spPr>
          <a:xfrm>
            <a:off x="557551" y="2370843"/>
            <a:ext cx="42743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자신의 위치 주변의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쉐어링과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연결하여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</a:b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지역 주민간의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쉐어링으로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접근성을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</a:b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높이는 플랫폼 제공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164495-0D28-4135-9F69-6BE6017506D8}"/>
              </a:ext>
            </a:extLst>
          </p:cNvPr>
          <p:cNvSpPr txBox="1"/>
          <p:nvPr/>
        </p:nvSpPr>
        <p:spPr>
          <a:xfrm>
            <a:off x="7921593" y="2295519"/>
            <a:ext cx="2697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8C6796"/>
                </a:solidFill>
                <a:latin typeface="+mj-ea"/>
                <a:ea typeface="+mj-ea"/>
              </a:rPr>
              <a:t>안전성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75B7DA-E4A4-4A95-9C09-A38ED80EA4D0}"/>
              </a:ext>
            </a:extLst>
          </p:cNvPr>
          <p:cNvSpPr txBox="1"/>
          <p:nvPr/>
        </p:nvSpPr>
        <p:spPr>
          <a:xfrm>
            <a:off x="7921593" y="2773134"/>
            <a:ext cx="39174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이용자간의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신뢰와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엔플릿만의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차별적인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기능으로 만드는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공동구매 및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쉐어링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5D34DF-7CEE-4AF7-99C7-FF77215B7DB3}"/>
              </a:ext>
            </a:extLst>
          </p:cNvPr>
          <p:cNvSpPr txBox="1"/>
          <p:nvPr/>
        </p:nvSpPr>
        <p:spPr>
          <a:xfrm>
            <a:off x="4981964" y="3741081"/>
            <a:ext cx="2697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8C6796"/>
                </a:solidFill>
                <a:latin typeface="+mj-ea"/>
                <a:ea typeface="+mj-ea"/>
              </a:rPr>
              <a:t>지출 감소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9FFDAA-D1C6-41FF-B945-EBC47D166987}"/>
              </a:ext>
            </a:extLst>
          </p:cNvPr>
          <p:cNvSpPr txBox="1"/>
          <p:nvPr/>
        </p:nvSpPr>
        <p:spPr>
          <a:xfrm>
            <a:off x="4981964" y="4202746"/>
            <a:ext cx="32091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인가구의 유의미한 고정지출을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줄일 수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있는 획기적인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쉐어링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E0A6FCED-C69A-4EA4-87B9-FC250E04E3F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3088" y="2550072"/>
            <a:ext cx="876613" cy="1067589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B47FE4A6-C3FA-49E1-B13A-B8DD614F7F7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1593" y="1160028"/>
            <a:ext cx="876613" cy="106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68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10135402" y="95609"/>
            <a:ext cx="1915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주요   기능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4066E7B-8272-4976-8675-526F533B214C}"/>
              </a:ext>
            </a:extLst>
          </p:cNvPr>
          <p:cNvSpPr/>
          <p:nvPr/>
        </p:nvSpPr>
        <p:spPr>
          <a:xfrm>
            <a:off x="0" y="5101388"/>
            <a:ext cx="12192000" cy="175661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189407-C2E4-4434-8D97-6420C2AA8BB9}"/>
              </a:ext>
            </a:extLst>
          </p:cNvPr>
          <p:cNvSpPr txBox="1"/>
          <p:nvPr/>
        </p:nvSpPr>
        <p:spPr>
          <a:xfrm>
            <a:off x="7411451" y="5687887"/>
            <a:ext cx="4334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5400" b="1" spc="-300" dirty="0">
                <a:solidFill>
                  <a:schemeClr val="bg1"/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주요  기능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775860-9AC3-4C67-9CFF-586F8963C6DE}"/>
              </a:ext>
            </a:extLst>
          </p:cNvPr>
          <p:cNvSpPr txBox="1"/>
          <p:nvPr/>
        </p:nvSpPr>
        <p:spPr>
          <a:xfrm>
            <a:off x="6153625" y="2684872"/>
            <a:ext cx="2697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8C6796"/>
                </a:solidFill>
                <a:latin typeface="+mj-ea"/>
                <a:ea typeface="+mj-ea"/>
              </a:rPr>
              <a:t>위치 기반 검색</a:t>
            </a:r>
          </a:p>
        </p:txBody>
      </p:sp>
      <p:pic>
        <p:nvPicPr>
          <p:cNvPr id="24" name="그래픽 23">
            <a:extLst>
              <a:ext uri="{FF2B5EF4-FFF2-40B4-BE49-F238E27FC236}">
                <a16:creationId xmlns:a16="http://schemas.microsoft.com/office/drawing/2014/main" id="{F3A8C2A5-B4C8-4D14-907F-B36A2BE2DD7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4002" y="1546643"/>
            <a:ext cx="876613" cy="106758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F3F33E7-19CA-4BF1-8846-DDAB282333B0}"/>
              </a:ext>
            </a:extLst>
          </p:cNvPr>
          <p:cNvSpPr txBox="1"/>
          <p:nvPr/>
        </p:nvSpPr>
        <p:spPr>
          <a:xfrm>
            <a:off x="6144002" y="3149515"/>
            <a:ext cx="29426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근처에 거주하는 회원이 올린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글을 한눈에 볼 수 있는 기능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9C2849-A839-4128-A683-B9FFAFA78AAF}"/>
              </a:ext>
            </a:extLst>
          </p:cNvPr>
          <p:cNvSpPr txBox="1"/>
          <p:nvPr/>
        </p:nvSpPr>
        <p:spPr>
          <a:xfrm>
            <a:off x="8988570" y="1355816"/>
            <a:ext cx="2697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 err="1">
                <a:solidFill>
                  <a:srgbClr val="8C6796"/>
                </a:solidFill>
                <a:latin typeface="+mj-ea"/>
                <a:ea typeface="+mj-ea"/>
              </a:rPr>
              <a:t>쉐어링</a:t>
            </a:r>
            <a:r>
              <a:rPr lang="ko-KR" altLang="en-US" sz="2400" b="1" dirty="0">
                <a:solidFill>
                  <a:srgbClr val="8C6796"/>
                </a:solidFill>
                <a:latin typeface="+mj-ea"/>
                <a:ea typeface="+mj-ea"/>
              </a:rPr>
              <a:t> 매칭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1FC633-88A1-4CAD-9043-C16AE22FDEE3}"/>
              </a:ext>
            </a:extLst>
          </p:cNvPr>
          <p:cNvSpPr txBox="1"/>
          <p:nvPr/>
        </p:nvSpPr>
        <p:spPr>
          <a:xfrm>
            <a:off x="8986656" y="1848101"/>
            <a:ext cx="32091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쉐어링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하고싶은 물건을 올리고 같이 참여할 회원을 찾아 매칭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D7A0F8-420B-4CB7-B913-A54B815FF9FB}"/>
              </a:ext>
            </a:extLst>
          </p:cNvPr>
          <p:cNvSpPr txBox="1"/>
          <p:nvPr/>
        </p:nvSpPr>
        <p:spPr>
          <a:xfrm>
            <a:off x="9072379" y="3823102"/>
            <a:ext cx="2697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8C6796"/>
                </a:solidFill>
                <a:latin typeface="+mj-ea"/>
                <a:ea typeface="+mj-ea"/>
              </a:rPr>
              <a:t>채팅 기능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83E2CB-4638-4BD2-B0AB-0D5B7112772A}"/>
              </a:ext>
            </a:extLst>
          </p:cNvPr>
          <p:cNvSpPr txBox="1"/>
          <p:nvPr/>
        </p:nvSpPr>
        <p:spPr>
          <a:xfrm>
            <a:off x="9072380" y="4284767"/>
            <a:ext cx="28005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물건 옵션과 거래 장소 등을 정하기 위한 소통 수단 </a:t>
            </a:r>
          </a:p>
        </p:txBody>
      </p:sp>
      <p:pic>
        <p:nvPicPr>
          <p:cNvPr id="31" name="그래픽 30">
            <a:extLst>
              <a:ext uri="{FF2B5EF4-FFF2-40B4-BE49-F238E27FC236}">
                <a16:creationId xmlns:a16="http://schemas.microsoft.com/office/drawing/2014/main" id="{575D6948-D960-40D1-B9E8-7F0CF25285D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86654" y="2594194"/>
            <a:ext cx="876613" cy="1067589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869B32C9-1ABC-4290-A2DF-F7E4324443B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86655" y="278654"/>
            <a:ext cx="876613" cy="106758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6FCC4A5-383C-4F4B-80F0-D00EC2FC8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48" y="599162"/>
            <a:ext cx="5731789" cy="381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44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6A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6239685" y="2367171"/>
            <a:ext cx="44828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600" b="1" spc="-300" dirty="0">
                <a:solidFill>
                  <a:schemeClr val="bg1"/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프로젝트          진행</a:t>
            </a:r>
          </a:p>
        </p:txBody>
      </p:sp>
    </p:spTree>
    <p:extLst>
      <p:ext uri="{BB962C8B-B14F-4D97-AF65-F5344CB8AC3E}">
        <p14:creationId xmlns:p14="http://schemas.microsoft.com/office/powerpoint/2010/main" val="3252761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2BD91B4-FC73-4F43-B5AE-4A01FA1FFCE0}"/>
              </a:ext>
            </a:extLst>
          </p:cNvPr>
          <p:cNvSpPr/>
          <p:nvPr/>
        </p:nvSpPr>
        <p:spPr>
          <a:xfrm>
            <a:off x="7180446" y="-603"/>
            <a:ext cx="5011554" cy="6858603"/>
          </a:xfrm>
          <a:prstGeom prst="rect">
            <a:avLst/>
          </a:prstGeom>
          <a:solidFill>
            <a:srgbClr val="CFB0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10655166" y="95609"/>
            <a:ext cx="1395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개발    일정</a:t>
            </a:r>
          </a:p>
        </p:txBody>
      </p:sp>
    </p:spTree>
    <p:extLst>
      <p:ext uri="{BB962C8B-B14F-4D97-AF65-F5344CB8AC3E}">
        <p14:creationId xmlns:p14="http://schemas.microsoft.com/office/powerpoint/2010/main" val="1245514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A82713E-5D17-44C3-B6E2-C63F3A9B4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63" y="52387"/>
            <a:ext cx="10172700" cy="675322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유스케이스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   모델링</a:t>
            </a:r>
          </a:p>
        </p:txBody>
      </p:sp>
    </p:spTree>
    <p:extLst>
      <p:ext uri="{BB962C8B-B14F-4D97-AF65-F5344CB8AC3E}">
        <p14:creationId xmlns:p14="http://schemas.microsoft.com/office/powerpoint/2010/main" val="1249000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92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8F81"/>
      </a:accent1>
      <a:accent2>
        <a:srgbClr val="C4D5EB"/>
      </a:accent2>
      <a:accent3>
        <a:srgbClr val="BBBBBD"/>
      </a:accent3>
      <a:accent4>
        <a:srgbClr val="F5D9BB"/>
      </a:accent4>
      <a:accent5>
        <a:srgbClr val="B474C6"/>
      </a:accent5>
      <a:accent6>
        <a:srgbClr val="343B4E"/>
      </a:accent6>
      <a:hlink>
        <a:srgbClr val="262626"/>
      </a:hlink>
      <a:folHlink>
        <a:srgbClr val="262626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187</Words>
  <Application>Microsoft Office PowerPoint</Application>
  <PresentationFormat>와이드스크린</PresentationFormat>
  <Paragraphs>61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HY중고딕</vt:lpstr>
      <vt:lpstr>나눔스퀘어 Bold</vt:lpstr>
      <vt:lpstr>맑은 고딕</vt:lpstr>
      <vt:lpstr>Arial</vt:lpstr>
      <vt:lpstr>Arial Nova</vt:lpstr>
      <vt:lpstr>Impact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5334</cp:lastModifiedBy>
  <cp:revision>28</cp:revision>
  <dcterms:created xsi:type="dcterms:W3CDTF">2020-09-20T00:04:50Z</dcterms:created>
  <dcterms:modified xsi:type="dcterms:W3CDTF">2021-11-16T09:42:27Z</dcterms:modified>
</cp:coreProperties>
</file>